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1BAC954-2B07-5A11-C692-567B02CEB819}" name="Caterina Hrysomallis" initials="CH" userId="S::chrysomallis@leukaemia.org.au::92714a85-6062-4bc0-8626-2f5a7bbc335f" providerId="AD"/>
  <p188:author id="{10FB0665-8425-B95D-9AC6-F50E9DD25487}" name="Scott Mullins" initials="SM" userId="S::smullins@leukaemia.org.au::dc7885a0-0f40-4752-8b80-3e19739f36fe" providerId="AD"/>
  <p188:author id="{923D4C84-9D06-2CE4-8739-A399F7887B0A}" name="Jenny Vong" initials="" userId="S::jvong@leukaemia.org.au::88b34c55-f7d7-4c4b-adbc-ffba0c1e8db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B12CCF-8CE7-7091-4F77-F37D10F4A128}" v="4" dt="2024-01-30T01:20:20.328"/>
    <p1510:client id="{EE48F018-FC04-F237-F592-FED7B72E7B6A}" v="1" dt="2024-01-31T22:44:12.7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erina Hrysomallis" userId="S::chrysomallis@leukaemia.org.au::92714a85-6062-4bc0-8626-2f5a7bbc335f" providerId="AD" clId="Web-{6A0409A6-A700-A702-63E0-A62173696986}"/>
    <pc:docChg chg="mod">
      <pc:chgData name="Caterina Hrysomallis" userId="S::chrysomallis@leukaemia.org.au::92714a85-6062-4bc0-8626-2f5a7bbc335f" providerId="AD" clId="Web-{6A0409A6-A700-A702-63E0-A62173696986}" dt="2024-01-19T03:39:16.410" v="2"/>
      <pc:docMkLst>
        <pc:docMk/>
      </pc:docMkLst>
      <pc:sldChg chg="addCm">
        <pc:chgData name="Caterina Hrysomallis" userId="S::chrysomallis@leukaemia.org.au::92714a85-6062-4bc0-8626-2f5a7bbc335f" providerId="AD" clId="Web-{6A0409A6-A700-A702-63E0-A62173696986}" dt="2024-01-19T03:39:16.410" v="2"/>
        <pc:sldMkLst>
          <pc:docMk/>
          <pc:sldMk cId="1332047137" sldId="25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terina Hrysomallis" userId="S::chrysomallis@leukaemia.org.au::92714a85-6062-4bc0-8626-2f5a7bbc335f" providerId="AD" clId="Web-{6A0409A6-A700-A702-63E0-A62173696986}" dt="2024-01-19T03:39:16.410" v="2"/>
              <pc2:cmMkLst xmlns:pc2="http://schemas.microsoft.com/office/powerpoint/2019/9/main/command">
                <pc:docMk/>
                <pc:sldMk cId="1332047137" sldId="259"/>
                <pc2:cmMk id="{7A9596FC-94AE-4AA4-A732-C6F3F0B4B6BD}"/>
              </pc2:cmMkLst>
            </pc226:cmChg>
          </p:ext>
        </pc:extLst>
      </pc:sldChg>
    </pc:docChg>
  </pc:docChgLst>
  <pc:docChgLst>
    <pc:chgData name="Caterina Hrysomallis" userId="S::chrysomallis@leukaemia.org.au::92714a85-6062-4bc0-8626-2f5a7bbc335f" providerId="AD" clId="Web-{EE48F018-FC04-F237-F592-FED7B72E7B6A}"/>
    <pc:docChg chg="">
      <pc:chgData name="Caterina Hrysomallis" userId="S::chrysomallis@leukaemia.org.au::92714a85-6062-4bc0-8626-2f5a7bbc335f" providerId="AD" clId="Web-{EE48F018-FC04-F237-F592-FED7B72E7B6A}" dt="2024-01-31T22:44:12.710" v="0"/>
      <pc:docMkLst>
        <pc:docMk/>
      </pc:docMkLst>
      <pc:sldChg chg="delCm">
        <pc:chgData name="Caterina Hrysomallis" userId="S::chrysomallis@leukaemia.org.au::92714a85-6062-4bc0-8626-2f5a7bbc335f" providerId="AD" clId="Web-{EE48F018-FC04-F237-F592-FED7B72E7B6A}" dt="2024-01-31T22:44:12.710" v="0"/>
        <pc:sldMkLst>
          <pc:docMk/>
          <pc:sldMk cId="167655187" sldId="2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aterina Hrysomallis" userId="S::chrysomallis@leukaemia.org.au::92714a85-6062-4bc0-8626-2f5a7bbc335f" providerId="AD" clId="Web-{EE48F018-FC04-F237-F592-FED7B72E7B6A}" dt="2024-01-31T22:44:12.710" v="0"/>
              <pc2:cmMkLst xmlns:pc2="http://schemas.microsoft.com/office/powerpoint/2019/9/main/command">
                <pc:docMk/>
                <pc:sldMk cId="167655187" sldId="261"/>
                <pc2:cmMk id="{D6A18157-B723-40E8-8697-E76297A9F0E0}"/>
              </pc2:cmMkLst>
            </pc226:cmChg>
          </p:ext>
        </pc:extLst>
      </pc:sldChg>
    </pc:docChg>
  </pc:docChgLst>
  <pc:docChgLst>
    <pc:chgData name="Scott Mullins" userId="S::smullins@leukaemia.org.au::dc7885a0-0f40-4752-8b80-3e19739f36fe" providerId="AD" clId="Web-{5C8E67A9-2294-E897-B2F1-79FF1C1314FB}"/>
    <pc:docChg chg="mod">
      <pc:chgData name="Scott Mullins" userId="S::smullins@leukaemia.org.au::dc7885a0-0f40-4752-8b80-3e19739f36fe" providerId="AD" clId="Web-{5C8E67A9-2294-E897-B2F1-79FF1C1314FB}" dt="2024-01-23T06:09:28.263" v="5"/>
      <pc:docMkLst>
        <pc:docMk/>
      </pc:docMkLst>
      <pc:sldChg chg="addCm">
        <pc:chgData name="Scott Mullins" userId="S::smullins@leukaemia.org.au::dc7885a0-0f40-4752-8b80-3e19739f36fe" providerId="AD" clId="Web-{5C8E67A9-2294-E897-B2F1-79FF1C1314FB}" dt="2024-01-23T05:53:30.924" v="1"/>
        <pc:sldMkLst>
          <pc:docMk/>
          <pc:sldMk cId="3163065408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cott Mullins" userId="S::smullins@leukaemia.org.au::dc7885a0-0f40-4752-8b80-3e19739f36fe" providerId="AD" clId="Web-{5C8E67A9-2294-E897-B2F1-79FF1C1314FB}" dt="2024-01-23T05:53:30.924" v="1"/>
              <pc2:cmMkLst xmlns:pc2="http://schemas.microsoft.com/office/powerpoint/2019/9/main/command">
                <pc:docMk/>
                <pc:sldMk cId="3163065408" sldId="258"/>
                <pc2:cmMk id="{AAAC4BE5-B477-4A2C-A1DD-CDE5DBBC6990}"/>
              </pc2:cmMkLst>
            </pc226:cmChg>
          </p:ext>
        </pc:extLst>
      </pc:sldChg>
      <pc:sldChg chg="addCm">
        <pc:chgData name="Scott Mullins" userId="S::smullins@leukaemia.org.au::dc7885a0-0f40-4752-8b80-3e19739f36fe" providerId="AD" clId="Web-{5C8E67A9-2294-E897-B2F1-79FF1C1314FB}" dt="2024-01-23T05:55:25.427" v="2"/>
        <pc:sldMkLst>
          <pc:docMk/>
          <pc:sldMk cId="506235102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cott Mullins" userId="S::smullins@leukaemia.org.au::dc7885a0-0f40-4752-8b80-3e19739f36fe" providerId="AD" clId="Web-{5C8E67A9-2294-E897-B2F1-79FF1C1314FB}" dt="2024-01-23T05:55:25.427" v="2"/>
              <pc2:cmMkLst xmlns:pc2="http://schemas.microsoft.com/office/powerpoint/2019/9/main/command">
                <pc:docMk/>
                <pc:sldMk cId="506235102" sldId="260"/>
                <pc2:cmMk id="{66283D12-5E8F-47CD-A8A6-7E084E90E445}"/>
              </pc2:cmMkLst>
            </pc226:cmChg>
          </p:ext>
        </pc:extLst>
      </pc:sldChg>
      <pc:sldChg chg="addCm">
        <pc:chgData name="Scott Mullins" userId="S::smullins@leukaemia.org.au::dc7885a0-0f40-4752-8b80-3e19739f36fe" providerId="AD" clId="Web-{5C8E67A9-2294-E897-B2F1-79FF1C1314FB}" dt="2024-01-23T05:57:07.883" v="3"/>
        <pc:sldMkLst>
          <pc:docMk/>
          <pc:sldMk cId="167655187" sldId="2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cott Mullins" userId="S::smullins@leukaemia.org.au::dc7885a0-0f40-4752-8b80-3e19739f36fe" providerId="AD" clId="Web-{5C8E67A9-2294-E897-B2F1-79FF1C1314FB}" dt="2024-01-23T05:57:07.883" v="3"/>
              <pc2:cmMkLst xmlns:pc2="http://schemas.microsoft.com/office/powerpoint/2019/9/main/command">
                <pc:docMk/>
                <pc:sldMk cId="167655187" sldId="261"/>
                <pc2:cmMk id="{D6A18157-B723-40E8-8697-E76297A9F0E0}"/>
              </pc2:cmMkLst>
            </pc226:cmChg>
          </p:ext>
        </pc:extLst>
      </pc:sldChg>
      <pc:sldChg chg="addCm">
        <pc:chgData name="Scott Mullins" userId="S::smullins@leukaemia.org.au::dc7885a0-0f40-4752-8b80-3e19739f36fe" providerId="AD" clId="Web-{5C8E67A9-2294-E897-B2F1-79FF1C1314FB}" dt="2024-01-23T06:09:28.263" v="5"/>
        <pc:sldMkLst>
          <pc:docMk/>
          <pc:sldMk cId="3101297578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cott Mullins" userId="S::smullins@leukaemia.org.au::dc7885a0-0f40-4752-8b80-3e19739f36fe" providerId="AD" clId="Web-{5C8E67A9-2294-E897-B2F1-79FF1C1314FB}" dt="2024-01-23T06:09:28.263" v="5"/>
              <pc2:cmMkLst xmlns:pc2="http://schemas.microsoft.com/office/powerpoint/2019/9/main/command">
                <pc:docMk/>
                <pc:sldMk cId="3101297578" sldId="264"/>
                <pc2:cmMk id="{3BCCEC69-0418-4AD2-9A28-E184AD9B7632}"/>
              </pc2:cmMkLst>
            </pc226:cmChg>
            <pc226:cmChg xmlns:pc226="http://schemas.microsoft.com/office/powerpoint/2022/06/main/command" chg="add">
              <pc226:chgData name="Scott Mullins" userId="S::smullins@leukaemia.org.au::dc7885a0-0f40-4752-8b80-3e19739f36fe" providerId="AD" clId="Web-{5C8E67A9-2294-E897-B2F1-79FF1C1314FB}" dt="2024-01-23T05:58:54.183" v="4"/>
              <pc2:cmMkLst xmlns:pc2="http://schemas.microsoft.com/office/powerpoint/2019/9/main/command">
                <pc:docMk/>
                <pc:sldMk cId="3101297578" sldId="264"/>
                <pc2:cmMk id="{4CE4A38D-23AA-4BF8-9942-603DF042CF3C}"/>
              </pc2:cmMkLst>
            </pc226:cmChg>
          </p:ext>
        </pc:extLst>
      </pc:sldChg>
    </pc:docChg>
  </pc:docChgLst>
  <pc:docChgLst>
    <pc:chgData name="Caterina Hrysomallis" userId="S::chrysomallis@leukaemia.org.au::92714a85-6062-4bc0-8626-2f5a7bbc335f" providerId="AD" clId="Web-{9FA4AF98-1170-BA6C-731D-2D93D492B714}"/>
    <pc:docChg chg="">
      <pc:chgData name="Caterina Hrysomallis" userId="S::chrysomallis@leukaemia.org.au::92714a85-6062-4bc0-8626-2f5a7bbc335f" providerId="AD" clId="Web-{9FA4AF98-1170-BA6C-731D-2D93D492B714}" dt="2024-01-24T04:29:31.329" v="0"/>
      <pc:docMkLst>
        <pc:docMk/>
      </pc:docMkLst>
      <pc:sldChg chg="modCm">
        <pc:chgData name="Caterina Hrysomallis" userId="S::chrysomallis@leukaemia.org.au::92714a85-6062-4bc0-8626-2f5a7bbc335f" providerId="AD" clId="Web-{9FA4AF98-1170-BA6C-731D-2D93D492B714}" dt="2024-01-24T04:29:31.329" v="0"/>
        <pc:sldMkLst>
          <pc:docMk/>
          <pc:sldMk cId="3101297578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aterina Hrysomallis" userId="S::chrysomallis@leukaemia.org.au::92714a85-6062-4bc0-8626-2f5a7bbc335f" providerId="AD" clId="Web-{9FA4AF98-1170-BA6C-731D-2D93D492B714}" dt="2024-01-24T04:29:31.329" v="0"/>
              <pc2:cmMkLst xmlns:pc2="http://schemas.microsoft.com/office/powerpoint/2019/9/main/command">
                <pc:docMk/>
                <pc:sldMk cId="3101297578" sldId="264"/>
                <pc2:cmMk id="{3BCCEC69-0418-4AD2-9A28-E184AD9B7632}"/>
              </pc2:cmMkLst>
              <pc226:cmRplyChg chg="mod">
                <pc226:chgData name="Caterina Hrysomallis" userId="S::chrysomallis@leukaemia.org.au::92714a85-6062-4bc0-8626-2f5a7bbc335f" providerId="AD" clId="Web-{9FA4AF98-1170-BA6C-731D-2D93D492B714}" dt="2024-01-24T04:29:31.329" v="0"/>
                <pc2:cmRplyMkLst xmlns:pc2="http://schemas.microsoft.com/office/powerpoint/2019/9/main/command">
                  <pc:docMk/>
                  <pc:sldMk cId="3101297578" sldId="264"/>
                  <pc2:cmMk id="{3BCCEC69-0418-4AD2-9A28-E184AD9B7632}"/>
                  <pc2:cmRplyMk id="{AA3FAD03-2942-486E-9341-25E1C32347A8}"/>
                </pc2:cmRplyMkLst>
              </pc226:cmRplyChg>
            </pc226:cmChg>
          </p:ext>
        </pc:extLst>
      </pc:sldChg>
    </pc:docChg>
  </pc:docChgLst>
  <pc:docChgLst>
    <pc:chgData name="Jenny Vong" userId="S::jvong@leukaemia.org.au::88b34c55-f7d7-4c4b-adbc-ffba0c1e8dbe" providerId="AD" clId="Web-{9A6106AB-228A-FA3E-10EB-9D230D1CD1E3}"/>
    <pc:docChg chg="">
      <pc:chgData name="Jenny Vong" userId="S::jvong@leukaemia.org.au::88b34c55-f7d7-4c4b-adbc-ffba0c1e8dbe" providerId="AD" clId="Web-{9A6106AB-228A-FA3E-10EB-9D230D1CD1E3}" dt="2024-01-24T23:23:55.604" v="3"/>
      <pc:docMkLst>
        <pc:docMk/>
      </pc:docMkLst>
      <pc:sldChg chg="modCm">
        <pc:chgData name="Jenny Vong" userId="S::jvong@leukaemia.org.au::88b34c55-f7d7-4c4b-adbc-ffba0c1e8dbe" providerId="AD" clId="Web-{9A6106AB-228A-FA3E-10EB-9D230D1CD1E3}" dt="2024-01-24T23:19:07.101" v="0"/>
        <pc:sldMkLst>
          <pc:docMk/>
          <pc:sldMk cId="3163065408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enny Vong" userId="S::jvong@leukaemia.org.au::88b34c55-f7d7-4c4b-adbc-ffba0c1e8dbe" providerId="AD" clId="Web-{9A6106AB-228A-FA3E-10EB-9D230D1CD1E3}" dt="2024-01-24T23:19:07.101" v="0"/>
              <pc2:cmMkLst xmlns:pc2="http://schemas.microsoft.com/office/powerpoint/2019/9/main/command">
                <pc:docMk/>
                <pc:sldMk cId="3163065408" sldId="258"/>
                <pc2:cmMk id="{AAAC4BE5-B477-4A2C-A1DD-CDE5DBBC6990}"/>
              </pc2:cmMkLst>
            </pc226:cmChg>
          </p:ext>
        </pc:extLst>
      </pc:sldChg>
      <pc:sldChg chg="modCm">
        <pc:chgData name="Jenny Vong" userId="S::jvong@leukaemia.org.au::88b34c55-f7d7-4c4b-adbc-ffba0c1e8dbe" providerId="AD" clId="Web-{9A6106AB-228A-FA3E-10EB-9D230D1CD1E3}" dt="2024-01-24T23:20:14.403" v="1"/>
        <pc:sldMkLst>
          <pc:docMk/>
          <pc:sldMk cId="506235102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enny Vong" userId="S::jvong@leukaemia.org.au::88b34c55-f7d7-4c4b-adbc-ffba0c1e8dbe" providerId="AD" clId="Web-{9A6106AB-228A-FA3E-10EB-9D230D1CD1E3}" dt="2024-01-24T23:20:14.403" v="1"/>
              <pc2:cmMkLst xmlns:pc2="http://schemas.microsoft.com/office/powerpoint/2019/9/main/command">
                <pc:docMk/>
                <pc:sldMk cId="506235102" sldId="260"/>
                <pc2:cmMk id="{66283D12-5E8F-47CD-A8A6-7E084E90E445}"/>
              </pc2:cmMkLst>
            </pc226:cmChg>
          </p:ext>
        </pc:extLst>
      </pc:sldChg>
      <pc:sldChg chg="modCm">
        <pc:chgData name="Jenny Vong" userId="S::jvong@leukaemia.org.au::88b34c55-f7d7-4c4b-adbc-ffba0c1e8dbe" providerId="AD" clId="Web-{9A6106AB-228A-FA3E-10EB-9D230D1CD1E3}" dt="2024-01-24T23:23:55.604" v="3"/>
        <pc:sldMkLst>
          <pc:docMk/>
          <pc:sldMk cId="3101297578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enny Vong" userId="S::jvong@leukaemia.org.au::88b34c55-f7d7-4c4b-adbc-ffba0c1e8dbe" providerId="AD" clId="Web-{9A6106AB-228A-FA3E-10EB-9D230D1CD1E3}" dt="2024-01-24T23:23:55.604" v="3"/>
              <pc2:cmMkLst xmlns:pc2="http://schemas.microsoft.com/office/powerpoint/2019/9/main/command">
                <pc:docMk/>
                <pc:sldMk cId="3101297578" sldId="264"/>
                <pc2:cmMk id="{3BCCEC69-0418-4AD2-9A28-E184AD9B7632}"/>
              </pc2:cmMkLst>
            </pc226:cmChg>
            <pc226:cmChg xmlns:pc226="http://schemas.microsoft.com/office/powerpoint/2022/06/main/command" chg="mod">
              <pc226:chgData name="Jenny Vong" userId="S::jvong@leukaemia.org.au::88b34c55-f7d7-4c4b-adbc-ffba0c1e8dbe" providerId="AD" clId="Web-{9A6106AB-228A-FA3E-10EB-9D230D1CD1E3}" dt="2024-01-24T23:20:57.733" v="2"/>
              <pc2:cmMkLst xmlns:pc2="http://schemas.microsoft.com/office/powerpoint/2019/9/main/command">
                <pc:docMk/>
                <pc:sldMk cId="3101297578" sldId="264"/>
                <pc2:cmMk id="{4CE4A38D-23AA-4BF8-9942-603DF042CF3C}"/>
              </pc2:cmMkLst>
            </pc226:cmChg>
          </p:ext>
        </pc:extLst>
      </pc:sldChg>
    </pc:docChg>
  </pc:docChgLst>
  <pc:docChgLst>
    <pc:chgData name="Nicholas Kirk" userId="S::nkirk@leukaemia.org.au::85a2139a-a264-4399-9678-8a5990004dc6" providerId="AD" clId="Web-{33B12CCF-8CE7-7091-4F77-F37D10F4A128}"/>
    <pc:docChg chg="modSld">
      <pc:chgData name="Nicholas Kirk" userId="S::nkirk@leukaemia.org.au::85a2139a-a264-4399-9678-8a5990004dc6" providerId="AD" clId="Web-{33B12CCF-8CE7-7091-4F77-F37D10F4A128}" dt="2024-01-30T01:20:20.328" v="3" actId="1076"/>
      <pc:docMkLst>
        <pc:docMk/>
      </pc:docMkLst>
      <pc:sldChg chg="modSp">
        <pc:chgData name="Nicholas Kirk" userId="S::nkirk@leukaemia.org.au::85a2139a-a264-4399-9678-8a5990004dc6" providerId="AD" clId="Web-{33B12CCF-8CE7-7091-4F77-F37D10F4A128}" dt="2024-01-30T01:19:55.172" v="1" actId="1076"/>
        <pc:sldMkLst>
          <pc:docMk/>
          <pc:sldMk cId="1219572743" sldId="257"/>
        </pc:sldMkLst>
        <pc:picChg chg="mod">
          <ac:chgData name="Nicholas Kirk" userId="S::nkirk@leukaemia.org.au::85a2139a-a264-4399-9678-8a5990004dc6" providerId="AD" clId="Web-{33B12CCF-8CE7-7091-4F77-F37D10F4A128}" dt="2024-01-30T01:19:55.172" v="1" actId="1076"/>
          <ac:picMkLst>
            <pc:docMk/>
            <pc:sldMk cId="1219572743" sldId="257"/>
            <ac:picMk id="3" creationId="{5F55628A-90BE-6355-3E10-A93341CF1E76}"/>
          </ac:picMkLst>
        </pc:picChg>
      </pc:sldChg>
      <pc:sldChg chg="modSp">
        <pc:chgData name="Nicholas Kirk" userId="S::nkirk@leukaemia.org.au::85a2139a-a264-4399-9678-8a5990004dc6" providerId="AD" clId="Web-{33B12CCF-8CE7-7091-4F77-F37D10F4A128}" dt="2024-01-30T01:20:20.328" v="3" actId="1076"/>
        <pc:sldMkLst>
          <pc:docMk/>
          <pc:sldMk cId="506235102" sldId="260"/>
        </pc:sldMkLst>
        <pc:picChg chg="mod">
          <ac:chgData name="Nicholas Kirk" userId="S::nkirk@leukaemia.org.au::85a2139a-a264-4399-9678-8a5990004dc6" providerId="AD" clId="Web-{33B12CCF-8CE7-7091-4F77-F37D10F4A128}" dt="2024-01-30T01:20:20.328" v="3" actId="1076"/>
          <ac:picMkLst>
            <pc:docMk/>
            <pc:sldMk cId="506235102" sldId="260"/>
            <ac:picMk id="4" creationId="{EF38A9DC-099A-E058-B253-FD470B2C5249}"/>
          </ac:picMkLst>
        </pc:picChg>
      </pc:sldChg>
    </pc:docChg>
  </pc:docChgLst>
  <pc:docChgLst>
    <pc:chgData name="Jenny Vong" userId="S::jvong@leukaemia.org.au::88b34c55-f7d7-4c4b-adbc-ffba0c1e8dbe" providerId="AD" clId="Web-{B2F229BF-C07A-37B4-86BB-127C0F7268FC}"/>
    <pc:docChg chg="modSld">
      <pc:chgData name="Jenny Vong" userId="S::jvong@leukaemia.org.au::88b34c55-f7d7-4c4b-adbc-ffba0c1e8dbe" providerId="AD" clId="Web-{B2F229BF-C07A-37B4-86BB-127C0F7268FC}" dt="2024-01-22T00:31:20.054" v="13"/>
      <pc:docMkLst>
        <pc:docMk/>
      </pc:docMkLst>
      <pc:sldChg chg="addSp modSp modCm">
        <pc:chgData name="Jenny Vong" userId="S::jvong@leukaemia.org.au::88b34c55-f7d7-4c4b-adbc-ffba0c1e8dbe" providerId="AD" clId="Web-{B2F229BF-C07A-37B4-86BB-127C0F7268FC}" dt="2024-01-22T00:31:20.054" v="13"/>
        <pc:sldMkLst>
          <pc:docMk/>
          <pc:sldMk cId="1332047137" sldId="259"/>
        </pc:sldMkLst>
        <pc:spChg chg="add mod">
          <ac:chgData name="Jenny Vong" userId="S::jvong@leukaemia.org.au::88b34c55-f7d7-4c4b-adbc-ffba0c1e8dbe" providerId="AD" clId="Web-{B2F229BF-C07A-37B4-86BB-127C0F7268FC}" dt="2024-01-22T00:31:07.257" v="12" actId="20577"/>
          <ac:spMkLst>
            <pc:docMk/>
            <pc:sldMk cId="1332047137" sldId="259"/>
            <ac:spMk id="2" creationId="{8F026B9B-EECB-246E-2177-ECD7B9E27583}"/>
          </ac:spMkLst>
        </pc:spChg>
        <pc:picChg chg="mod">
          <ac:chgData name="Jenny Vong" userId="S::jvong@leukaemia.org.au::88b34c55-f7d7-4c4b-adbc-ffba0c1e8dbe" providerId="AD" clId="Web-{B2F229BF-C07A-37B4-86BB-127C0F7268FC}" dt="2024-01-22T00:27:27.767" v="1" actId="1076"/>
          <ac:picMkLst>
            <pc:docMk/>
            <pc:sldMk cId="1332047137" sldId="259"/>
            <ac:picMk id="4" creationId="{6EB7E428-D925-FF64-E0C6-C2F7A64702C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enny Vong" userId="S::jvong@leukaemia.org.au::88b34c55-f7d7-4c4b-adbc-ffba0c1e8dbe" providerId="AD" clId="Web-{B2F229BF-C07A-37B4-86BB-127C0F7268FC}" dt="2024-01-22T00:31:20.054" v="13"/>
              <pc2:cmMkLst xmlns:pc2="http://schemas.microsoft.com/office/powerpoint/2019/9/main/command">
                <pc:docMk/>
                <pc:sldMk cId="1332047137" sldId="259"/>
                <pc2:cmMk id="{7A9596FC-94AE-4AA4-A732-C6F3F0B4B6BD}"/>
              </pc2:cmMkLst>
            </pc226:cmChg>
          </p:ext>
        </pc:extLst>
      </pc:sldChg>
    </pc:docChg>
  </pc:docChgLst>
  <pc:docChgLst>
    <pc:chgData name="Caterina Hrysomallis" userId="S::chrysomallis@leukaemia.org.au::92714a85-6062-4bc0-8626-2f5a7bbc335f" providerId="AD" clId="Web-{44E33C00-907F-75AD-F32C-62585100F2DA}"/>
    <pc:docChg chg="">
      <pc:chgData name="Caterina Hrysomallis" userId="S::chrysomallis@leukaemia.org.au::92714a85-6062-4bc0-8626-2f5a7bbc335f" providerId="AD" clId="Web-{44E33C00-907F-75AD-F32C-62585100F2DA}" dt="2024-01-24T04:25:13.092" v="5"/>
      <pc:docMkLst>
        <pc:docMk/>
      </pc:docMkLst>
      <pc:sldChg chg="modCm">
        <pc:chgData name="Caterina Hrysomallis" userId="S::chrysomallis@leukaemia.org.au::92714a85-6062-4bc0-8626-2f5a7bbc335f" providerId="AD" clId="Web-{44E33C00-907F-75AD-F32C-62585100F2DA}" dt="2024-01-24T04:17:21.922" v="0"/>
        <pc:sldMkLst>
          <pc:docMk/>
          <pc:sldMk cId="3163065408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aterina Hrysomallis" userId="S::chrysomallis@leukaemia.org.au::92714a85-6062-4bc0-8626-2f5a7bbc335f" providerId="AD" clId="Web-{44E33C00-907F-75AD-F32C-62585100F2DA}" dt="2024-01-24T04:17:21.922" v="0"/>
              <pc2:cmMkLst xmlns:pc2="http://schemas.microsoft.com/office/powerpoint/2019/9/main/command">
                <pc:docMk/>
                <pc:sldMk cId="3163065408" sldId="258"/>
                <pc2:cmMk id="{AAAC4BE5-B477-4A2C-A1DD-CDE5DBBC6990}"/>
              </pc2:cmMkLst>
              <pc226:cmRplyChg chg="add">
                <pc226:chgData name="Caterina Hrysomallis" userId="S::chrysomallis@leukaemia.org.au::92714a85-6062-4bc0-8626-2f5a7bbc335f" providerId="AD" clId="Web-{44E33C00-907F-75AD-F32C-62585100F2DA}" dt="2024-01-24T04:17:21.922" v="0"/>
                <pc2:cmRplyMkLst xmlns:pc2="http://schemas.microsoft.com/office/powerpoint/2019/9/main/command">
                  <pc:docMk/>
                  <pc:sldMk cId="3163065408" sldId="258"/>
                  <pc2:cmMk id="{AAAC4BE5-B477-4A2C-A1DD-CDE5DBBC6990}"/>
                  <pc2:cmRplyMk id="{07F03E6B-B0C3-4326-8DA1-B4CFD113D1E6}"/>
                </pc2:cmRplyMkLst>
              </pc226:cmRplyChg>
            </pc226:cmChg>
          </p:ext>
        </pc:extLst>
      </pc:sldChg>
      <pc:sldChg chg="modCm">
        <pc:chgData name="Caterina Hrysomallis" userId="S::chrysomallis@leukaemia.org.au::92714a85-6062-4bc0-8626-2f5a7bbc335f" providerId="AD" clId="Web-{44E33C00-907F-75AD-F32C-62585100F2DA}" dt="2024-01-24T04:18:41.862" v="2"/>
        <pc:sldMkLst>
          <pc:docMk/>
          <pc:sldMk cId="506235102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aterina Hrysomallis" userId="S::chrysomallis@leukaemia.org.au::92714a85-6062-4bc0-8626-2f5a7bbc335f" providerId="AD" clId="Web-{44E33C00-907F-75AD-F32C-62585100F2DA}" dt="2024-01-24T04:18:41.862" v="2"/>
              <pc2:cmMkLst xmlns:pc2="http://schemas.microsoft.com/office/powerpoint/2019/9/main/command">
                <pc:docMk/>
                <pc:sldMk cId="506235102" sldId="260"/>
                <pc2:cmMk id="{66283D12-5E8F-47CD-A8A6-7E084E90E445}"/>
              </pc2:cmMkLst>
              <pc226:cmRplyChg chg="add mod">
                <pc226:chgData name="Caterina Hrysomallis" userId="S::chrysomallis@leukaemia.org.au::92714a85-6062-4bc0-8626-2f5a7bbc335f" providerId="AD" clId="Web-{44E33C00-907F-75AD-F32C-62585100F2DA}" dt="2024-01-24T04:18:41.862" v="2"/>
                <pc2:cmRplyMkLst xmlns:pc2="http://schemas.microsoft.com/office/powerpoint/2019/9/main/command">
                  <pc:docMk/>
                  <pc:sldMk cId="506235102" sldId="260"/>
                  <pc2:cmMk id="{66283D12-5E8F-47CD-A8A6-7E084E90E445}"/>
                  <pc2:cmRplyMk id="{E678F2C7-6F55-444F-8ED1-1DF8DE7D182E}"/>
                </pc2:cmRplyMkLst>
              </pc226:cmRplyChg>
            </pc226:cmChg>
          </p:ext>
        </pc:extLst>
      </pc:sldChg>
      <pc:sldChg chg="modCm">
        <pc:chgData name="Caterina Hrysomallis" userId="S::chrysomallis@leukaemia.org.au::92714a85-6062-4bc0-8626-2f5a7bbc335f" providerId="AD" clId="Web-{44E33C00-907F-75AD-F32C-62585100F2DA}" dt="2024-01-24T04:19:33.848" v="3"/>
        <pc:sldMkLst>
          <pc:docMk/>
          <pc:sldMk cId="167655187" sldId="2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aterina Hrysomallis" userId="S::chrysomallis@leukaemia.org.au::92714a85-6062-4bc0-8626-2f5a7bbc335f" providerId="AD" clId="Web-{44E33C00-907F-75AD-F32C-62585100F2DA}" dt="2024-01-24T04:19:33.848" v="3"/>
              <pc2:cmMkLst xmlns:pc2="http://schemas.microsoft.com/office/powerpoint/2019/9/main/command">
                <pc:docMk/>
                <pc:sldMk cId="167655187" sldId="261"/>
                <pc2:cmMk id="{D6A18157-B723-40E8-8697-E76297A9F0E0}"/>
              </pc2:cmMkLst>
              <pc226:cmRplyChg chg="add">
                <pc226:chgData name="Caterina Hrysomallis" userId="S::chrysomallis@leukaemia.org.au::92714a85-6062-4bc0-8626-2f5a7bbc335f" providerId="AD" clId="Web-{44E33C00-907F-75AD-F32C-62585100F2DA}" dt="2024-01-24T04:19:33.848" v="3"/>
                <pc2:cmRplyMkLst xmlns:pc2="http://schemas.microsoft.com/office/powerpoint/2019/9/main/command">
                  <pc:docMk/>
                  <pc:sldMk cId="167655187" sldId="261"/>
                  <pc2:cmMk id="{D6A18157-B723-40E8-8697-E76297A9F0E0}"/>
                  <pc2:cmRplyMk id="{71465135-23B1-4B2A-85E0-AA4C611A65CA}"/>
                </pc2:cmRplyMkLst>
              </pc226:cmRplyChg>
            </pc226:cmChg>
          </p:ext>
        </pc:extLst>
      </pc:sldChg>
      <pc:sldChg chg="modCm">
        <pc:chgData name="Caterina Hrysomallis" userId="S::chrysomallis@leukaemia.org.au::92714a85-6062-4bc0-8626-2f5a7bbc335f" providerId="AD" clId="Web-{44E33C00-907F-75AD-F32C-62585100F2DA}" dt="2024-01-24T04:25:13.092" v="5"/>
        <pc:sldMkLst>
          <pc:docMk/>
          <pc:sldMk cId="3101297578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Caterina Hrysomallis" userId="S::chrysomallis@leukaemia.org.au::92714a85-6062-4bc0-8626-2f5a7bbc335f" providerId="AD" clId="Web-{44E33C00-907F-75AD-F32C-62585100F2DA}" dt="2024-01-24T04:25:13.092" v="5"/>
              <pc2:cmMkLst xmlns:pc2="http://schemas.microsoft.com/office/powerpoint/2019/9/main/command">
                <pc:docMk/>
                <pc:sldMk cId="3101297578" sldId="264"/>
                <pc2:cmMk id="{3BCCEC69-0418-4AD2-9A28-E184AD9B7632}"/>
              </pc2:cmMkLst>
              <pc226:cmRplyChg chg="add">
                <pc226:chgData name="Caterina Hrysomallis" userId="S::chrysomallis@leukaemia.org.au::92714a85-6062-4bc0-8626-2f5a7bbc335f" providerId="AD" clId="Web-{44E33C00-907F-75AD-F32C-62585100F2DA}" dt="2024-01-24T04:25:13.092" v="5"/>
                <pc2:cmRplyMkLst xmlns:pc2="http://schemas.microsoft.com/office/powerpoint/2019/9/main/command">
                  <pc:docMk/>
                  <pc:sldMk cId="3101297578" sldId="264"/>
                  <pc2:cmMk id="{3BCCEC69-0418-4AD2-9A28-E184AD9B7632}"/>
                  <pc2:cmRplyMk id="{AA3FAD03-2942-486E-9341-25E1C32347A8}"/>
                </pc2:cmRplyMkLst>
              </pc226:cmRplyChg>
            </pc226:cmChg>
            <pc226:cmChg xmlns:pc226="http://schemas.microsoft.com/office/powerpoint/2022/06/main/command" chg="mod modTsk">
              <pc226:chgData name="Caterina Hrysomallis" userId="S::chrysomallis@leukaemia.org.au::92714a85-6062-4bc0-8626-2f5a7bbc335f" providerId="AD" clId="Web-{44E33C00-907F-75AD-F32C-62585100F2DA}" dt="2024-01-24T04:19:54.567" v="4"/>
              <pc2:cmMkLst xmlns:pc2="http://schemas.microsoft.com/office/powerpoint/2019/9/main/command">
                <pc:docMk/>
                <pc:sldMk cId="3101297578" sldId="264"/>
                <pc2:cmMk id="{4CE4A38D-23AA-4BF8-9942-603DF042CF3C}"/>
              </pc2:cmMkLst>
              <pc226:cmRplyChg chg="add">
                <pc226:chgData name="Caterina Hrysomallis" userId="S::chrysomallis@leukaemia.org.au::92714a85-6062-4bc0-8626-2f5a7bbc335f" providerId="AD" clId="Web-{44E33C00-907F-75AD-F32C-62585100F2DA}" dt="2024-01-24T04:19:54.567" v="4"/>
                <pc2:cmRplyMkLst xmlns:pc2="http://schemas.microsoft.com/office/powerpoint/2019/9/main/command">
                  <pc:docMk/>
                  <pc:sldMk cId="3101297578" sldId="264"/>
                  <pc2:cmMk id="{4CE4A38D-23AA-4BF8-9942-603DF042CF3C}"/>
                  <pc2:cmRplyMk id="{04DCE6F7-5741-44A6-91CF-BADCE2DC3780}"/>
                </pc2:cmRplyMkLst>
              </pc226:cmRplyChg>
            </pc226:cmChg>
          </p:ext>
        </pc:extLst>
      </pc:sldChg>
    </pc:docChg>
  </pc:docChgLst>
  <pc:docChgLst>
    <pc:chgData name="Jenny Vong" userId="88b34c55-f7d7-4c4b-adbc-ffba0c1e8dbe" providerId="ADAL" clId="{8F450F4E-98D5-4496-BAA4-6FACD86640C8}"/>
    <pc:docChg chg="undo custSel addSld delSld modSld">
      <pc:chgData name="Jenny Vong" userId="88b34c55-f7d7-4c4b-adbc-ffba0c1e8dbe" providerId="ADAL" clId="{8F450F4E-98D5-4496-BAA4-6FACD86640C8}" dt="2024-01-24T23:35:29.819" v="23"/>
      <pc:docMkLst>
        <pc:docMk/>
      </pc:docMkLst>
      <pc:sldChg chg="addSp delSp modSp mod">
        <pc:chgData name="Jenny Vong" userId="88b34c55-f7d7-4c4b-adbc-ffba0c1e8dbe" providerId="ADAL" clId="{8F450F4E-98D5-4496-BAA4-6FACD86640C8}" dt="2024-01-24T23:31:11.318" v="6" actId="931"/>
        <pc:sldMkLst>
          <pc:docMk/>
          <pc:sldMk cId="2359474849" sldId="256"/>
        </pc:sldMkLst>
        <pc:picChg chg="add mod">
          <ac:chgData name="Jenny Vong" userId="88b34c55-f7d7-4c4b-adbc-ffba0c1e8dbe" providerId="ADAL" clId="{8F450F4E-98D5-4496-BAA4-6FACD86640C8}" dt="2024-01-24T23:31:11.318" v="6" actId="931"/>
          <ac:picMkLst>
            <pc:docMk/>
            <pc:sldMk cId="2359474849" sldId="256"/>
            <ac:picMk id="3" creationId="{79A7B665-BBB9-5062-E9D7-C26F1C95E409}"/>
          </ac:picMkLst>
        </pc:picChg>
        <pc:picChg chg="del">
          <ac:chgData name="Jenny Vong" userId="88b34c55-f7d7-4c4b-adbc-ffba0c1e8dbe" providerId="ADAL" clId="{8F450F4E-98D5-4496-BAA4-6FACD86640C8}" dt="2024-01-24T23:30:37.527" v="5" actId="478"/>
          <ac:picMkLst>
            <pc:docMk/>
            <pc:sldMk cId="2359474849" sldId="256"/>
            <ac:picMk id="5" creationId="{06158D4A-E173-D25C-241E-D6530A92764A}"/>
          </ac:picMkLst>
        </pc:picChg>
      </pc:sldChg>
      <pc:sldChg chg="addSp delSp modSp mod">
        <pc:chgData name="Jenny Vong" userId="88b34c55-f7d7-4c4b-adbc-ffba0c1e8dbe" providerId="ADAL" clId="{8F450F4E-98D5-4496-BAA4-6FACD86640C8}" dt="2024-01-24T23:32:08.324" v="10" actId="931"/>
        <pc:sldMkLst>
          <pc:docMk/>
          <pc:sldMk cId="1219572743" sldId="257"/>
        </pc:sldMkLst>
        <pc:picChg chg="del">
          <ac:chgData name="Jenny Vong" userId="88b34c55-f7d7-4c4b-adbc-ffba0c1e8dbe" providerId="ADAL" clId="{8F450F4E-98D5-4496-BAA4-6FACD86640C8}" dt="2024-01-19T03:49:43.556" v="2" actId="478"/>
          <ac:picMkLst>
            <pc:docMk/>
            <pc:sldMk cId="1219572743" sldId="257"/>
            <ac:picMk id="3" creationId="{2B8204AA-BFF7-A5D2-7233-8AFD45639194}"/>
          </ac:picMkLst>
        </pc:picChg>
        <pc:picChg chg="add mod">
          <ac:chgData name="Jenny Vong" userId="88b34c55-f7d7-4c4b-adbc-ffba0c1e8dbe" providerId="ADAL" clId="{8F450F4E-98D5-4496-BAA4-6FACD86640C8}" dt="2024-01-24T23:32:08.324" v="10" actId="931"/>
          <ac:picMkLst>
            <pc:docMk/>
            <pc:sldMk cId="1219572743" sldId="257"/>
            <ac:picMk id="3" creationId="{5F55628A-90BE-6355-3E10-A93341CF1E76}"/>
          </ac:picMkLst>
        </pc:picChg>
        <pc:picChg chg="add del mod">
          <ac:chgData name="Jenny Vong" userId="88b34c55-f7d7-4c4b-adbc-ffba0c1e8dbe" providerId="ADAL" clId="{8F450F4E-98D5-4496-BAA4-6FACD86640C8}" dt="2024-01-24T23:31:21.485" v="7" actId="478"/>
          <ac:picMkLst>
            <pc:docMk/>
            <pc:sldMk cId="1219572743" sldId="257"/>
            <ac:picMk id="5" creationId="{39BB2E67-2ADB-5696-4B96-FEC966442E15}"/>
          </ac:picMkLst>
        </pc:picChg>
      </pc:sldChg>
      <pc:sldChg chg="addSp delSp modSp mod modCm">
        <pc:chgData name="Jenny Vong" userId="88b34c55-f7d7-4c4b-adbc-ffba0c1e8dbe" providerId="ADAL" clId="{8F450F4E-98D5-4496-BAA4-6FACD86640C8}" dt="2024-01-24T23:32:34.187" v="13" actId="931"/>
        <pc:sldMkLst>
          <pc:docMk/>
          <pc:sldMk cId="3163065408" sldId="258"/>
        </pc:sldMkLst>
        <pc:picChg chg="del">
          <ac:chgData name="Jenny Vong" userId="88b34c55-f7d7-4c4b-adbc-ffba0c1e8dbe" providerId="ADAL" clId="{8F450F4E-98D5-4496-BAA4-6FACD86640C8}" dt="2024-01-24T23:32:14.496" v="11" actId="478"/>
          <ac:picMkLst>
            <pc:docMk/>
            <pc:sldMk cId="3163065408" sldId="258"/>
            <ac:picMk id="3" creationId="{9C2E5EAB-CF53-5495-5D4F-AB37896DF3F2}"/>
          </ac:picMkLst>
        </pc:picChg>
        <pc:picChg chg="add mod">
          <ac:chgData name="Jenny Vong" userId="88b34c55-f7d7-4c4b-adbc-ffba0c1e8dbe" providerId="ADAL" clId="{8F450F4E-98D5-4496-BAA4-6FACD86640C8}" dt="2024-01-24T23:32:34.187" v="13" actId="931"/>
          <ac:picMkLst>
            <pc:docMk/>
            <pc:sldMk cId="3163065408" sldId="258"/>
            <ac:picMk id="4" creationId="{ABDF1324-09A5-BAED-84DE-31AAB8C0A69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enny Vong" userId="88b34c55-f7d7-4c4b-adbc-ffba0c1e8dbe" providerId="ADAL" clId="{8F450F4E-98D5-4496-BAA4-6FACD86640C8}" dt="2024-01-24T23:32:14.497" v="12" actId="2056"/>
              <pc2:cmMkLst xmlns:pc2="http://schemas.microsoft.com/office/powerpoint/2019/9/main/command">
                <pc:docMk/>
                <pc:sldMk cId="3163065408" sldId="258"/>
                <pc2:cmMk id="{AAAC4BE5-B477-4A2C-A1DD-CDE5DBBC6990}"/>
              </pc2:cmMkLst>
            </pc226:cmChg>
          </p:ext>
        </pc:extLst>
      </pc:sldChg>
      <pc:sldChg chg="modSp mod delCm">
        <pc:chgData name="Jenny Vong" userId="88b34c55-f7d7-4c4b-adbc-ffba0c1e8dbe" providerId="ADAL" clId="{8F450F4E-98D5-4496-BAA4-6FACD86640C8}" dt="2024-01-24T23:35:29.819" v="23"/>
        <pc:sldMkLst>
          <pc:docMk/>
          <pc:sldMk cId="1332047137" sldId="259"/>
        </pc:sldMkLst>
        <pc:picChg chg="mod">
          <ac:chgData name="Jenny Vong" userId="88b34c55-f7d7-4c4b-adbc-ffba0c1e8dbe" providerId="ADAL" clId="{8F450F4E-98D5-4496-BAA4-6FACD86640C8}" dt="2024-01-19T03:25:27.349" v="1" actId="1076"/>
          <ac:picMkLst>
            <pc:docMk/>
            <pc:sldMk cId="1332047137" sldId="259"/>
            <ac:picMk id="4" creationId="{6EB7E428-D925-FF64-E0C6-C2F7A64702C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nny Vong" userId="88b34c55-f7d7-4c4b-adbc-ffba0c1e8dbe" providerId="ADAL" clId="{8F450F4E-98D5-4496-BAA4-6FACD86640C8}" dt="2024-01-24T23:35:29.819" v="23"/>
              <pc2:cmMkLst xmlns:pc2="http://schemas.microsoft.com/office/powerpoint/2019/9/main/command">
                <pc:docMk/>
                <pc:sldMk cId="1332047137" sldId="259"/>
                <pc2:cmMk id="{7A9596FC-94AE-4AA4-A732-C6F3F0B4B6BD}"/>
              </pc2:cmMkLst>
            </pc226:cmChg>
          </p:ext>
        </pc:extLst>
      </pc:sldChg>
      <pc:sldChg chg="addSp delSp modSp mod delCm modCm">
        <pc:chgData name="Jenny Vong" userId="88b34c55-f7d7-4c4b-adbc-ffba0c1e8dbe" providerId="ADAL" clId="{8F450F4E-98D5-4496-BAA4-6FACD86640C8}" dt="2024-01-24T23:33:36.244" v="17" actId="931"/>
        <pc:sldMkLst>
          <pc:docMk/>
          <pc:sldMk cId="506235102" sldId="260"/>
        </pc:sldMkLst>
        <pc:picChg chg="del">
          <ac:chgData name="Jenny Vong" userId="88b34c55-f7d7-4c4b-adbc-ffba0c1e8dbe" providerId="ADAL" clId="{8F450F4E-98D5-4496-BAA4-6FACD86640C8}" dt="2024-01-24T23:33:05.726" v="14" actId="478"/>
          <ac:picMkLst>
            <pc:docMk/>
            <pc:sldMk cId="506235102" sldId="260"/>
            <ac:picMk id="3" creationId="{0AF696E0-6ED0-B95A-DD98-A05DF7FA3027}"/>
          </ac:picMkLst>
        </pc:picChg>
        <pc:picChg chg="add mod">
          <ac:chgData name="Jenny Vong" userId="88b34c55-f7d7-4c4b-adbc-ffba0c1e8dbe" providerId="ADAL" clId="{8F450F4E-98D5-4496-BAA4-6FACD86640C8}" dt="2024-01-24T23:33:36.244" v="17" actId="931"/>
          <ac:picMkLst>
            <pc:docMk/>
            <pc:sldMk cId="506235102" sldId="260"/>
            <ac:picMk id="4" creationId="{EF38A9DC-099A-E058-B253-FD470B2C524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Jenny Vong" userId="88b34c55-f7d7-4c4b-adbc-ffba0c1e8dbe" providerId="ADAL" clId="{8F450F4E-98D5-4496-BAA4-6FACD86640C8}" dt="2024-01-24T23:33:21.354" v="16"/>
              <pc2:cmMkLst xmlns:pc2="http://schemas.microsoft.com/office/powerpoint/2019/9/main/command">
                <pc:docMk/>
                <pc:sldMk cId="506235102" sldId="260"/>
                <pc2:cmMk id="{66283D12-5E8F-47CD-A8A6-7E084E90E445}"/>
              </pc2:cmMkLst>
            </pc226:cmChg>
          </p:ext>
        </pc:extLst>
      </pc:sldChg>
      <pc:sldChg chg="addSp delSp modSp mod delCm modCm">
        <pc:chgData name="Jenny Vong" userId="88b34c55-f7d7-4c4b-adbc-ffba0c1e8dbe" providerId="ADAL" clId="{8F450F4E-98D5-4496-BAA4-6FACD86640C8}" dt="2024-01-24T23:34:55.569" v="22"/>
        <pc:sldMkLst>
          <pc:docMk/>
          <pc:sldMk cId="3101297578" sldId="264"/>
        </pc:sldMkLst>
        <pc:picChg chg="del">
          <ac:chgData name="Jenny Vong" userId="88b34c55-f7d7-4c4b-adbc-ffba0c1e8dbe" providerId="ADAL" clId="{8F450F4E-98D5-4496-BAA4-6FACD86640C8}" dt="2024-01-24T23:34:25.059" v="18" actId="478"/>
          <ac:picMkLst>
            <pc:docMk/>
            <pc:sldMk cId="3101297578" sldId="264"/>
            <ac:picMk id="3" creationId="{6F1A1D19-613E-3F51-DFCA-A2A0BAB59802}"/>
          </ac:picMkLst>
        </pc:picChg>
        <pc:picChg chg="add mod">
          <ac:chgData name="Jenny Vong" userId="88b34c55-f7d7-4c4b-adbc-ffba0c1e8dbe" providerId="ADAL" clId="{8F450F4E-98D5-4496-BAA4-6FACD86640C8}" dt="2024-01-24T23:34:35.456" v="20" actId="931"/>
          <ac:picMkLst>
            <pc:docMk/>
            <pc:sldMk cId="3101297578" sldId="264"/>
            <ac:picMk id="4" creationId="{CFD4ECA7-E244-C663-8C06-AD67BF812392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Jenny Vong" userId="88b34c55-f7d7-4c4b-adbc-ffba0c1e8dbe" providerId="ADAL" clId="{8F450F4E-98D5-4496-BAA4-6FACD86640C8}" dt="2024-01-24T23:34:55.569" v="22"/>
              <pc2:cmMkLst xmlns:pc2="http://schemas.microsoft.com/office/powerpoint/2019/9/main/command">
                <pc:docMk/>
                <pc:sldMk cId="3101297578" sldId="264"/>
                <pc2:cmMk id="{3BCCEC69-0418-4AD2-9A28-E184AD9B7632}"/>
              </pc2:cmMkLst>
            </pc226:cmChg>
            <pc226:cmChg xmlns:pc226="http://schemas.microsoft.com/office/powerpoint/2022/06/main/command" chg="del mod">
              <pc226:chgData name="Jenny Vong" userId="88b34c55-f7d7-4c4b-adbc-ffba0c1e8dbe" providerId="ADAL" clId="{8F450F4E-98D5-4496-BAA4-6FACD86640C8}" dt="2024-01-24T23:34:54.630" v="21"/>
              <pc2:cmMkLst xmlns:pc2="http://schemas.microsoft.com/office/powerpoint/2019/9/main/command">
                <pc:docMk/>
                <pc:sldMk cId="3101297578" sldId="264"/>
                <pc2:cmMk id="{4CE4A38D-23AA-4BF8-9942-603DF042CF3C}"/>
              </pc2:cmMkLst>
            </pc226:cmChg>
          </p:ext>
        </pc:extLst>
      </pc:sldChg>
      <pc:sldChg chg="new del">
        <pc:chgData name="Jenny Vong" userId="88b34c55-f7d7-4c4b-adbc-ffba0c1e8dbe" providerId="ADAL" clId="{8F450F4E-98D5-4496-BAA4-6FACD86640C8}" dt="2024-01-24T23:31:25.018" v="9" actId="680"/>
        <pc:sldMkLst>
          <pc:docMk/>
          <pc:sldMk cId="1738774679" sldId="26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E9E28-D6D2-76DB-20C9-C812CF0247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DC46D2-0B7C-9878-93B2-8C391762E3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62741D-58D4-DEB1-F15C-107BEF9CA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B129C-B5F6-E746-6418-8F0F15011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1A86EB-57EA-351D-622F-ED82E7E7B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315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F6B5B-4868-AD89-BA02-1796DAD57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116499-937D-D976-F19D-EF75B9DBDF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BC1EA4-9C7A-F882-0CC4-A580DE1FA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5383DB-D8E9-FCD7-E79A-F035D731F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1E63A6-6930-88A6-F8E2-242A11EC8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4814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B79A1A-0880-8DF1-4267-E9286F3E60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FD3EA3-99B0-0AAB-7D45-B3DE1E5E99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2527D-5FC7-944A-D4E9-1ED07F6E2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D5E427-02E6-322D-3672-EB8ED3533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D5D058-C248-62DD-C16C-D743EB9A3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8825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E7D53-3705-F698-6981-780964312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AB17E-78BA-D7BC-D55C-E541BEE7E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06B8D-5937-E879-0146-5ABD3BA85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AFA6F-7353-407A-926E-2065FC49D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E7F880-ADEC-129E-5AA4-FCD053E93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4683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0B235-0036-355B-2806-36A0F861B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B628C-093B-E523-CF3B-5FEB4ACEA5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F74CAD-6A98-2EA1-4C26-0967AEF2D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CD5D9-DD00-60D3-EDB3-A11BC4767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CEF15-6C6E-47F3-440D-9AB7A50F8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2890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3CA21-CA0C-56A0-B8AF-869C38412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D7601-F911-53F1-47ED-A50903BAED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2E7224-1B46-B018-2D01-C14659ABE6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376980-6803-2BE4-586B-2AA775FFB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417861-BE07-6EB7-B9B4-E90CB1C40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08873A-98EA-9183-85CD-088298D76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4924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03F86-4550-F203-6B24-F8901BC26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7C4A75-7612-53E6-8A1D-8E3078A436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C2EF22-8536-D378-CE46-E1C209E621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8D2340-3BE8-CF74-61C6-9573186FB7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0718C3-D866-2FFD-9B08-A35DE3673D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F5B00F-E576-1ECC-85EF-0D4B5E3A9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7BB73D-AE8D-D09A-13D1-BED2A80EE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823470-6C66-9E19-F532-C1AD288A9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0871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FF5D7-8DA3-EBB6-678E-AF36F6DDB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7E1726-5B4D-A2A9-3C7D-B01DC9C30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C6528-A82A-962C-DCB1-83650F28E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68072-141A-3583-A52E-B6AAE9CC2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2447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A3FA90-9ADC-B6BF-2987-D59F1FC7F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CA049F-82BC-9423-19F5-A6A1449B7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C15E4E-A148-3FCC-7C03-84DD4E287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50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B3162-AA7F-0A3B-A53E-4D91C2E0A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96777-1E8B-222A-94D5-B6B676118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E254AE-96E2-36D2-FE4D-F8932CFAFF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067634-55F3-B0BF-2B8C-5E25CB64B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193A21-4C4E-18C6-4641-60E0E7BB3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5E0AD2-A80E-9AC7-8DAB-19CE8A95C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6277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442FD-51F2-0961-7216-9A1CE1C5A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CEC1B-09EA-9ABC-40FE-225541ABA8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FA2E68-FF95-84E9-E295-773E0A478E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8A8327-B5D6-031D-2F70-BA5E51A71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AA6879-C681-E05E-D30B-963EE3D66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13F53D-8F05-533B-89DF-7DF411F90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4174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26C8F0-B8C4-4EC6-DA9A-69868E330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93CC9C-E97F-CF62-428E-E93A1AAD23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83F6F-2409-0D0A-5821-8488AA4811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EC16B-4B16-4A2B-927D-B5D635DF25A3}" type="datetimeFigureOut">
              <a:rPr lang="en-AU" smtClean="0"/>
              <a:t>13/02/2024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1D7E6-F74C-60A1-5EAB-CCCD8A3678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A7DFD3-D571-C1DE-4BEE-CEB4A4D0A8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3D47A-BB8E-44AB-9D1E-17941EC3E5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8690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hxQCof_0Iaw?feature=oembed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carrying a person on her back&#10;&#10;Description automatically generated">
            <a:extLst>
              <a:ext uri="{FF2B5EF4-FFF2-40B4-BE49-F238E27FC236}">
                <a16:creationId xmlns:a16="http://schemas.microsoft.com/office/drawing/2014/main" id="{79A7B665-BBB9-5062-E9D7-C26F1C95E4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474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age of people posing for the camera&#10;&#10;Description automatically generated">
            <a:extLst>
              <a:ext uri="{FF2B5EF4-FFF2-40B4-BE49-F238E27FC236}">
                <a16:creationId xmlns:a16="http://schemas.microsoft.com/office/drawing/2014/main" id="{5F55628A-90BE-6355-3E10-A93341CF1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572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ith a white headband&#10;&#10;Description automatically generated">
            <a:extLst>
              <a:ext uri="{FF2B5EF4-FFF2-40B4-BE49-F238E27FC236}">
                <a16:creationId xmlns:a16="http://schemas.microsoft.com/office/drawing/2014/main" id="{ABDF1324-09A5-BAED-84DE-31AAB8C0A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65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ue text&#10;&#10;Description automatically generated">
            <a:extLst>
              <a:ext uri="{FF2B5EF4-FFF2-40B4-BE49-F238E27FC236}">
                <a16:creationId xmlns:a16="http://schemas.microsoft.com/office/drawing/2014/main" id="{28A52F41-613A-C73F-31C9-156085424F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pic>
        <p:nvPicPr>
          <p:cNvPr id="4" name="Online Media 3" title="Blood cancer awareness">
            <a:hlinkClick r:id="" action="ppaction://media"/>
            <a:extLst>
              <a:ext uri="{FF2B5EF4-FFF2-40B4-BE49-F238E27FC236}">
                <a16:creationId xmlns:a16="http://schemas.microsoft.com/office/drawing/2014/main" id="{6EB7E428-D925-FF64-E0C6-C2F7A64702C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50580" y="1688111"/>
            <a:ext cx="7890343" cy="44542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026B9B-EECB-246E-2177-ECD7B9E27583}"/>
              </a:ext>
            </a:extLst>
          </p:cNvPr>
          <p:cNvSpPr txBox="1"/>
          <p:nvPr/>
        </p:nvSpPr>
        <p:spPr>
          <a:xfrm>
            <a:off x="2050815" y="6180666"/>
            <a:ext cx="4882443" cy="2923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300">
                <a:latin typeface="Arial"/>
                <a:ea typeface="+mn-lt"/>
                <a:cs typeface="+mn-lt"/>
              </a:rPr>
              <a:t>https://www.youtube.com/watch?v=hxQCof_0Iaw</a:t>
            </a:r>
            <a:endParaRPr lang="en-US" sz="1300">
              <a:latin typeface="Arial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3204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ith a blue background&#10;&#10;Description automatically generated">
            <a:extLst>
              <a:ext uri="{FF2B5EF4-FFF2-40B4-BE49-F238E27FC236}">
                <a16:creationId xmlns:a16="http://schemas.microsoft.com/office/drawing/2014/main" id="{EF38A9DC-099A-E058-B253-FD470B2C5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235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purple robe&#10;&#10;Description automatically generated">
            <a:extLst>
              <a:ext uri="{FF2B5EF4-FFF2-40B4-BE49-F238E27FC236}">
                <a16:creationId xmlns:a16="http://schemas.microsoft.com/office/drawing/2014/main" id="{AB97A1CC-EBA7-DE74-0EDA-E24DCA08E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5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a blue background&#10;&#10;Description automatically generated with medium confidence">
            <a:extLst>
              <a:ext uri="{FF2B5EF4-FFF2-40B4-BE49-F238E27FC236}">
                <a16:creationId xmlns:a16="http://schemas.microsoft.com/office/drawing/2014/main" id="{537FB603-89D2-39FA-1E7A-DA9544964F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799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a blue shirt&#10;&#10;Description automatically generated">
            <a:extLst>
              <a:ext uri="{FF2B5EF4-FFF2-40B4-BE49-F238E27FC236}">
                <a16:creationId xmlns:a16="http://schemas.microsoft.com/office/drawing/2014/main" id="{9394CF5D-323F-496E-D949-0C022D793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83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ith a blue shirt&#10;&#10;Description automatically generated with medium confidence">
            <a:extLst>
              <a:ext uri="{FF2B5EF4-FFF2-40B4-BE49-F238E27FC236}">
                <a16:creationId xmlns:a16="http://schemas.microsoft.com/office/drawing/2014/main" id="{CFD4ECA7-E244-C663-8C06-AD67BF812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97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697608b-cb84-4107-b005-35672edffe53">
      <Value>21</Value>
    </TaxCatchAll>
    <ja935d9450e54bc28e929c6a2ac500f7 xmlns="9dd15e75-6c3a-4956-b472-278755ac5e49">
      <Terms xmlns="http://schemas.microsoft.com/office/infopath/2007/PartnerControls"/>
    </ja935d9450e54bc28e929c6a2ac500f7>
    <LikesCount xmlns="http://schemas.microsoft.com/sharepoint/v3" xsi:nil="true"/>
    <Gender xmlns="9dd15e75-6c3a-4956-b472-278755ac5e49" xsi:nil="true"/>
    <p07d59fb3a1c4f0e994626ac08bb68a5 xmlns="9dd15e75-6c3a-4956-b472-278755ac5e49">
      <Terms xmlns="http://schemas.microsoft.com/office/infopath/2007/PartnerControls"/>
    </p07d59fb3a1c4f0e994626ac08bb68a5>
    <_Flow_SignoffStatus xmlns="9dd15e75-6c3a-4956-b472-278755ac5e49" xsi:nil="true"/>
    <Ratings xmlns="http://schemas.microsoft.com/sharepoint/v3" xsi:nil="true"/>
    <dc88a64856ba41cea69a142c007298a3 xmlns="9dd15e75-6c3a-4956-b472-278755ac5e49">
      <Terms xmlns="http://schemas.microsoft.com/office/infopath/2007/PartnerControls">
        <TermInfo xmlns="http://schemas.microsoft.com/office/infopath/2007/PartnerControls">
          <TermName xmlns="http://schemas.microsoft.com/office/infopath/2007/PartnerControls">2020</TermName>
          <TermId xmlns="http://schemas.microsoft.com/office/infopath/2007/PartnerControls">48053200-6042-4361-8a4e-b781d84b3c78</TermId>
        </TermInfo>
      </Terms>
    </dc88a64856ba41cea69a142c007298a3>
    <bb895be67dae4e4092ff00ad0951ce28 xmlns="9dd15e75-6c3a-4956-b472-278755ac5e49">
      <Terms xmlns="http://schemas.microsoft.com/office/infopath/2007/PartnerControls"/>
    </bb895be67dae4e4092ff00ad0951ce28>
    <LikedBy xmlns="http://schemas.microsoft.com/sharepoint/v3">
      <UserInfo>
        <DisplayName/>
        <AccountId xsi:nil="true"/>
        <AccountType/>
      </UserInfo>
    </LikedBy>
    <lcf76f155ced4ddcb4097134ff3c332f xmlns="9dd15e75-6c3a-4956-b472-278755ac5e49">
      <Terms xmlns="http://schemas.microsoft.com/office/infopath/2007/PartnerControls"/>
    </lcf76f155ced4ddcb4097134ff3c332f>
    <Category xmlns="9dd15e75-6c3a-4956-b472-278755ac5e49" xsi:nil="true"/>
    <RatedBy xmlns="http://schemas.microsoft.com/sharepoint/v3">
      <UserInfo>
        <DisplayName/>
        <AccountId xsi:nil="true"/>
        <AccountType/>
      </UserInfo>
    </RatedBy>
    <Status xmlns="9dd15e75-6c3a-4956-b472-278755ac5e49" xsi:nil="true"/>
    <Permission xmlns="9dd15e75-6c3a-4956-b472-278755ac5e49">false</Permission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07298327B78D439575DA9E8CD5001B" ma:contentTypeVersion="52" ma:contentTypeDescription="Create a new document." ma:contentTypeScope="" ma:versionID="8d776a1f8df5365d33737932f931979c">
  <xsd:schema xmlns:xsd="http://www.w3.org/2001/XMLSchema" xmlns:xs="http://www.w3.org/2001/XMLSchema" xmlns:p="http://schemas.microsoft.com/office/2006/metadata/properties" xmlns:ns1="http://schemas.microsoft.com/sharepoint/v3" xmlns:ns2="9dd15e75-6c3a-4956-b472-278755ac5e49" xmlns:ns3="1697608b-cb84-4107-b005-35672edffe53" targetNamespace="http://schemas.microsoft.com/office/2006/metadata/properties" ma:root="true" ma:fieldsID="2b571b354a6849f26266c3ffed455848" ns1:_="" ns2:_="" ns3:_="">
    <xsd:import namespace="http://schemas.microsoft.com/sharepoint/v3"/>
    <xsd:import namespace="9dd15e75-6c3a-4956-b472-278755ac5e49"/>
    <xsd:import namespace="1697608b-cb84-4107-b005-35672edffe5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ja935d9450e54bc28e929c6a2ac500f7" minOccurs="0"/>
                <xsd:element ref="ns3:TaxCatchAll" minOccurs="0"/>
                <xsd:element ref="ns2:dc88a64856ba41cea69a142c007298a3" minOccurs="0"/>
                <xsd:element ref="ns2:bb895be67dae4e4092ff00ad0951ce28" minOccurs="0"/>
                <xsd:element ref="ns2:p07d59fb3a1c4f0e994626ac08bb68a5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Category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2:Status" minOccurs="0"/>
                <xsd:element ref="ns2:Permission" minOccurs="0"/>
                <xsd:element ref="ns2:Gende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0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1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22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23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24" nillable="true" ma:displayName="Number of Likes" ma:internalName="LikesCount">
      <xsd:simpleType>
        <xsd:restriction base="dms:Unknown"/>
      </xsd:simpleType>
    </xsd:element>
    <xsd:element name="LikedBy" ma:index="25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d15e75-6c3a-4956-b472-278755ac5e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ja935d9450e54bc28e929c6a2ac500f7" ma:index="12" nillable="true" ma:taxonomy="true" ma:internalName="ja935d9450e54bc28e929c6a2ac500f7" ma:taxonomyFieldName="Campaign_x0020_Year" ma:displayName="Campaign Year" ma:indexed="true" ma:default="" ma:fieldId="{3a935d94-50e5-4bc2-8e92-9c6a2ac500f7}" ma:sspId="fc9a841f-1828-4d79-a6e9-b25d3de06cd2" ma:termSetId="45e60d23-07db-4c8a-838e-0d08510bbb2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c88a64856ba41cea69a142c007298a3" ma:index="15" nillable="true" ma:taxonomy="true" ma:internalName="dc88a64856ba41cea69a142c007298a3" ma:taxonomyFieldName="Campaign_x0020_Elements" ma:displayName="Campaign Elements" ma:readOnly="false" ma:default="21;#2020|48053200-6042-4361-8a4e-b781d84b3c78" ma:fieldId="{dc88a648-56ba-41ce-a69a-142c007298a3}" ma:taxonomyMulti="true" ma:sspId="fc9a841f-1828-4d79-a6e9-b25d3de06cd2" ma:termSetId="45e60d23-07db-4c8a-838e-0d08510bbb2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b895be67dae4e4092ff00ad0951ce28" ma:index="17" nillable="true" ma:taxonomy="true" ma:internalName="bb895be67dae4e4092ff00ad0951ce28" ma:taxonomyFieldName="Project_x0020_planning" ma:displayName="Project planning" ma:readOnly="false" ma:default="" ma:fieldId="{bb895be6-7dae-4e40-92ff-00ad0951ce28}" ma:taxonomyMulti="true" ma:sspId="fc9a841f-1828-4d79-a6e9-b25d3de06cd2" ma:termSetId="544200a2-9f58-446f-a264-3d2e69ebc17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07d59fb3a1c4f0e994626ac08bb68a5" ma:index="19" nillable="true" ma:taxonomy="true" ma:internalName="p07d59fb3a1c4f0e994626ac08bb68a5" ma:taxonomyFieldName="Region" ma:displayName="Region" ma:default="" ma:fieldId="{907d59fb-3a1c-4f0e-9946-26ac08bb68a5}" ma:taxonomyMulti="true" ma:sspId="fc9a841f-1828-4d79-a6e9-b25d3de06cd2" ma:termSetId="830e3f9f-0f00-41a7-8bd1-3f2ce60b74c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Flow_SignoffStatus" ma:index="28" nillable="true" ma:displayName="Sign-off status" ma:internalName="_x0024_Resources_x003a_core_x002c_Signoff_Status_x003b_">
      <xsd:simpleType>
        <xsd:restriction base="dms:Text"/>
      </xsd:simpleType>
    </xsd:element>
    <xsd:element name="MediaServiceDateTaken" ma:index="2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0" nillable="true" ma:displayName="Location" ma:internalName="MediaServiceLocation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Category" ma:index="34" nillable="true" ma:displayName="Category" ma:description="Please tag the appropriate category for your file" ma:format="Dropdown" ma:internalName="Category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ccount Management"/>
                    <xsd:enumeration value="Acquisition"/>
                    <xsd:enumeration value="App"/>
                    <xsd:enumeration value="Approval Required"/>
                    <xsd:enumeration value="B&amp;M"/>
                    <xsd:enumeration value="Behavioural"/>
                    <xsd:enumeration value="Budget"/>
                    <xsd:enumeration value="Collateral"/>
                    <xsd:enumeration value="Copy"/>
                    <xsd:enumeration value="Countdown"/>
                    <xsd:enumeration value="Data"/>
                    <xsd:enumeration value="Digital"/>
                    <xsd:enumeration value="Download"/>
                    <xsd:enumeration value="Final Artwork"/>
                    <xsd:enumeration value="Final Content"/>
                    <xsd:enumeration value="Individuals"/>
                    <xsd:enumeration value="Journey"/>
                    <xsd:enumeration value="Kits"/>
                    <xsd:enumeration value="Media"/>
                    <xsd:enumeration value="Merchandise"/>
                    <xsd:enumeration value="Onboarding"/>
                    <xsd:enumeration value="Operational Plan"/>
                    <xsd:enumeration value="Planning"/>
                    <xsd:enumeration value="Policies &amp; Procedures"/>
                    <xsd:enumeration value="Print"/>
                    <xsd:enumeration value="Printing"/>
                    <xsd:enumeration value="Public Shaves"/>
                    <xsd:enumeration value="Reporting"/>
                    <xsd:enumeration value="Resources"/>
                    <xsd:enumeration value="Retention"/>
                    <xsd:enumeration value="Risk Management"/>
                    <xsd:enumeration value="Rollover"/>
                    <xsd:enumeration value="Schools"/>
                    <xsd:enumeration value="Sponsor"/>
                    <xsd:enumeration value="Strategy"/>
                    <xsd:enumeration value="Strategy Results"/>
                    <xsd:enumeration value="Suppliers"/>
                    <xsd:enumeration value="Systems"/>
                    <xsd:enumeration value="Templates"/>
                    <xsd:enumeration value="Training"/>
                    <xsd:enumeration value="Website"/>
                    <xsd:enumeration value="Workplaces"/>
                  </xsd:restriction>
                </xsd:simpleType>
              </xsd:element>
            </xsd:sequence>
          </xsd:extension>
        </xsd:complexContent>
      </xsd:complexType>
    </xsd:element>
    <xsd:element name="MediaServiceAutoKeyPoints" ma:index="3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3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39" nillable="true" ma:taxonomy="true" ma:internalName="lcf76f155ced4ddcb4097134ff3c332f" ma:taxonomyFieldName="MediaServiceImageTags" ma:displayName="Image Tags" ma:readOnly="false" ma:fieldId="{5cf76f15-5ced-4ddc-b409-7134ff3c332f}" ma:taxonomyMulti="true" ma:sspId="fc9a841f-1828-4d79-a6e9-b25d3de06cd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atus" ma:index="40" nillable="true" ma:displayName="Status" ma:format="Dropdown" ma:internalName="Status">
      <xsd:simpleType>
        <xsd:restriction base="dms:Choice">
          <xsd:enumeration value="Do not use"/>
          <xsd:enumeration value="Awaiting consent"/>
          <xsd:enumeration value="Cleared for use"/>
        </xsd:restriction>
      </xsd:simpleType>
    </xsd:element>
    <xsd:element name="Permission" ma:index="41" nillable="true" ma:displayName="Permission" ma:default="0" ma:format="Dropdown" ma:internalName="Permission">
      <xsd:simpleType>
        <xsd:restriction base="dms:Boolean"/>
      </xsd:simpleType>
    </xsd:element>
    <xsd:element name="Gender" ma:index="42" nillable="true" ma:displayName="Gender" ma:format="Dropdown" ma:internalName="Gender">
      <xsd:simpleType>
        <xsd:restriction base="dms:Text">
          <xsd:maxLength value="255"/>
        </xsd:restriction>
      </xsd:simpleType>
    </xsd:element>
    <xsd:element name="MediaServiceObjectDetectorVersions" ma:index="4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4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97608b-cb84-4107-b005-35672edffe53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f1c4bf9-fc01-492d-b75d-88cfecb80562}" ma:internalName="TaxCatchAll" ma:showField="CatchAllData" ma:web="1697608b-cb84-4107-b005-35672edffe5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DA71EE-F5CB-4FCF-9458-EAFA936806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E1033DC-9557-4B1A-94BC-A095DADD8119}">
  <ds:schemaRefs>
    <ds:schemaRef ds:uri="http://schemas.microsoft.com/office/2006/metadata/properties"/>
    <ds:schemaRef ds:uri="http://schemas.microsoft.com/office/infopath/2007/PartnerControls"/>
    <ds:schemaRef ds:uri="1697608b-cb84-4107-b005-35672edffe53"/>
    <ds:schemaRef ds:uri="9dd15e75-6c3a-4956-b472-278755ac5e49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86B8B14B-CEF7-4842-B801-B99C6730BA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dd15e75-6c3a-4956-b472-278755ac5e49"/>
    <ds:schemaRef ds:uri="1697608b-cb84-4107-b005-35672edffe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Widescreen</PresentationFormat>
  <Paragraphs>1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Vong</dc:creator>
  <cp:lastModifiedBy>Nicholas Kirk</cp:lastModifiedBy>
  <cp:revision>6</cp:revision>
  <dcterms:created xsi:type="dcterms:W3CDTF">2024-01-19T03:18:13Z</dcterms:created>
  <dcterms:modified xsi:type="dcterms:W3CDTF">2024-02-13T02:07:19Z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0x010100F507298327B78D439575DA9E8CD5001B</vt:lpwstr>
  </property>
  <property fmtid="{D5CDD505-2E9C-101B-9397-08002B2CF9AE}" pid="3" name="Region">
    <vt:lpwstr/>
  </property>
  <property fmtid="{D5CDD505-2E9C-101B-9397-08002B2CF9AE}" pid="4" name="MediaServiceImageTags">
    <vt:lpwstr/>
  </property>
  <property fmtid="{D5CDD505-2E9C-101B-9397-08002B2CF9AE}" pid="5" name="Campaign Year">
    <vt:lpwstr/>
  </property>
  <property fmtid="{D5CDD505-2E9C-101B-9397-08002B2CF9AE}" pid="6" name="Campaign Elements">
    <vt:lpwstr>21;#2020|48053200-6042-4361-8a4e-b781d84b3c78</vt:lpwstr>
  </property>
  <property fmtid="{D5CDD505-2E9C-101B-9397-08002B2CF9AE}" pid="7" name="Project planning">
    <vt:lpwstr/>
  </property>
</Properties>
</file>